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4"/>
  </p:notesMasterIdLst>
  <p:handoutMasterIdLst>
    <p:handoutMasterId r:id="rId75"/>
  </p:handoutMasterIdLst>
  <p:sldIdLst>
    <p:sldId id="895" r:id="rId2"/>
    <p:sldId id="939" r:id="rId3"/>
    <p:sldId id="1310" r:id="rId4"/>
    <p:sldId id="1503" r:id="rId5"/>
    <p:sldId id="1358" r:id="rId6"/>
    <p:sldId id="1335" r:id="rId7"/>
    <p:sldId id="1224" r:id="rId8"/>
    <p:sldId id="1477" r:id="rId9"/>
    <p:sldId id="1476" r:id="rId10"/>
    <p:sldId id="1229" r:id="rId11"/>
    <p:sldId id="1484" r:id="rId12"/>
    <p:sldId id="1485" r:id="rId13"/>
    <p:sldId id="1486" r:id="rId14"/>
    <p:sldId id="1487" r:id="rId15"/>
    <p:sldId id="1440" r:id="rId16"/>
    <p:sldId id="1444" r:id="rId17"/>
    <p:sldId id="1445" r:id="rId18"/>
    <p:sldId id="1397" r:id="rId19"/>
    <p:sldId id="1398" r:id="rId20"/>
    <p:sldId id="1399" r:id="rId21"/>
    <p:sldId id="1504" r:id="rId22"/>
    <p:sldId id="1505" r:id="rId23"/>
    <p:sldId id="1009" r:id="rId24"/>
    <p:sldId id="1284" r:id="rId25"/>
    <p:sldId id="1212" r:id="rId26"/>
    <p:sldId id="1241" r:id="rId27"/>
    <p:sldId id="1499" r:id="rId28"/>
    <p:sldId id="1500" r:id="rId29"/>
    <p:sldId id="1242" r:id="rId30"/>
    <p:sldId id="1497" r:id="rId31"/>
    <p:sldId id="1498" r:id="rId32"/>
    <p:sldId id="1244" r:id="rId33"/>
    <p:sldId id="1205" r:id="rId34"/>
    <p:sldId id="1339" r:id="rId35"/>
    <p:sldId id="1396" r:id="rId36"/>
    <p:sldId id="1341" r:id="rId37"/>
    <p:sldId id="1356" r:id="rId38"/>
    <p:sldId id="1272" r:id="rId39"/>
    <p:sldId id="1470" r:id="rId40"/>
    <p:sldId id="1501" r:id="rId41"/>
    <p:sldId id="1502" r:id="rId42"/>
    <p:sldId id="1469" r:id="rId43"/>
    <p:sldId id="1474" r:id="rId44"/>
    <p:sldId id="1492" r:id="rId45"/>
    <p:sldId id="1471" r:id="rId46"/>
    <p:sldId id="1472" r:id="rId47"/>
    <p:sldId id="1475" r:id="rId48"/>
    <p:sldId id="1402" r:id="rId49"/>
    <p:sldId id="1314" r:id="rId50"/>
    <p:sldId id="1316" r:id="rId51"/>
    <p:sldId id="1384" r:id="rId52"/>
    <p:sldId id="1324" r:id="rId53"/>
    <p:sldId id="1385" r:id="rId54"/>
    <p:sldId id="1386" r:id="rId55"/>
    <p:sldId id="1325" r:id="rId56"/>
    <p:sldId id="1390" r:id="rId57"/>
    <p:sldId id="1391" r:id="rId58"/>
    <p:sldId id="1392" r:id="rId59"/>
    <p:sldId id="1393" r:id="rId60"/>
    <p:sldId id="1480" r:id="rId61"/>
    <p:sldId id="1394" r:id="rId62"/>
    <p:sldId id="1395" r:id="rId63"/>
    <p:sldId id="1333" r:id="rId64"/>
    <p:sldId id="1360" r:id="rId65"/>
    <p:sldId id="1482" r:id="rId66"/>
    <p:sldId id="1481" r:id="rId67"/>
    <p:sldId id="1380" r:id="rId68"/>
    <p:sldId id="1361" r:id="rId69"/>
    <p:sldId id="1493" r:id="rId70"/>
    <p:sldId id="1381" r:id="rId71"/>
    <p:sldId id="1362" r:id="rId72"/>
    <p:sldId id="1270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10"/>
            <p14:sldId id="1503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440"/>
            <p14:sldId id="1444"/>
            <p14:sldId id="1445"/>
            <p14:sldId id="1397"/>
            <p14:sldId id="1398"/>
            <p14:sldId id="1399"/>
            <p14:sldId id="1504"/>
            <p14:sldId id="1505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44"/>
            <p14:sldId id="1205"/>
            <p14:sldId id="1339"/>
            <p14:sldId id="1396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1778B8"/>
    <a:srgbClr val="B04432"/>
    <a:srgbClr val="D4EBE9"/>
    <a:srgbClr val="36544F"/>
    <a:srgbClr val="9E60B8"/>
    <a:srgbClr val="FB8E20"/>
    <a:srgbClr val="0DC2F7"/>
    <a:srgbClr val="3E729D"/>
    <a:srgbClr val="5AB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875"/>
    <p:restoredTop sz="96911" autoAdjust="0"/>
  </p:normalViewPr>
  <p:slideViewPr>
    <p:cSldViewPr snapToGrid="0" snapToObjects="1">
      <p:cViewPr>
        <p:scale>
          <a:sx n="94" d="100"/>
          <a:sy n="94" d="100"/>
        </p:scale>
        <p:origin x="3008" y="21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27.09.23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BA591246-2100-E13A-BFD6-89A39230D8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" t="10841" r="4635" b="4396"/>
          <a:stretch/>
        </p:blipFill>
        <p:spPr>
          <a:xfrm>
            <a:off x="-40968" y="-15395"/>
            <a:ext cx="9204063" cy="515889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57543" y="-93596"/>
            <a:ext cx="9420638" cy="4644429"/>
          </a:xfrm>
          <a:prstGeom prst="rect">
            <a:avLst/>
          </a:prstGeom>
          <a:solidFill>
            <a:srgbClr val="D4EBE9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 dirty="0"/>
          </a:p>
        </p:txBody>
      </p:sp>
      <p:sp>
        <p:nvSpPr>
          <p:cNvPr id="3" name="Rechteck 2"/>
          <p:cNvSpPr/>
          <p:nvPr/>
        </p:nvSpPr>
        <p:spPr>
          <a:xfrm>
            <a:off x="4004224" y="459428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Bed-con</a:t>
            </a:r>
            <a:r>
              <a:rPr lang="de-DE" sz="1050" spc="60" dirty="0">
                <a:solidFill>
                  <a:srgbClr val="D4EBE9"/>
                </a:solidFill>
              </a:rPr>
              <a:t> Berlin | 27.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527929" y="219235"/>
            <a:ext cx="4479451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/bedcon-2023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4128939" y="3694958"/>
            <a:ext cx="5006689" cy="686861"/>
          </a:xfrm>
          <a:prstGeom prst="rect">
            <a:avLst/>
          </a:prstGeom>
          <a:solidFill>
            <a:srgbClr val="D4EBE9">
              <a:alpha val="223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8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 </a:t>
            </a:r>
            <a:r>
              <a:rPr lang="de-DE" sz="38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800" b="1" dirty="0">
              <a:ln>
                <a:solidFill>
                  <a:srgbClr val="B58900"/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19741" y="1300857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ln>
                  <a:solidFill>
                    <a:srgbClr val="36544F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>
              <a:ln>
                <a:solidFill>
                  <a:srgbClr val="36544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143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105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21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1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222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88367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26344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 zehn Jahren...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B266EC-288E-DB50-570E-BE37689514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02"/>
          <a:stretch/>
        </p:blipFill>
        <p:spPr>
          <a:xfrm>
            <a:off x="1579571" y="219654"/>
            <a:ext cx="5984857" cy="392451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🎂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4F40A7-3501-0323-E697-62C24C8AF5E9}"/>
              </a:ext>
            </a:extLst>
          </p:cNvPr>
          <p:cNvSpPr txBox="1"/>
          <p:nvPr/>
        </p:nvSpPr>
        <p:spPr>
          <a:xfrm>
            <a:off x="7459579" y="2181913"/>
            <a:ext cx="128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29.05.2013</a:t>
            </a:r>
          </a:p>
        </p:txBody>
      </p:sp>
    </p:spTree>
    <p:extLst>
      <p:ext uri="{BB962C8B-B14F-4D97-AF65-F5344CB8AC3E}">
        <p14:creationId xmlns:p14="http://schemas.microsoft.com/office/powerpoint/2010/main" val="367444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Seit zehn mal...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2846377" y="4144173"/>
            <a:ext cx="48253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web.archive.org</a:t>
            </a:r>
            <a:r>
              <a:rPr lang="de-DE" sz="1100" dirty="0">
                <a:solidFill>
                  <a:srgbClr val="1778B8"/>
                </a:solidFill>
              </a:rPr>
              <a:t>/web/20130529213355/http://</a:t>
            </a:r>
            <a:r>
              <a:rPr lang="de-DE" sz="1100" dirty="0" err="1">
                <a:solidFill>
                  <a:srgbClr val="1778B8"/>
                </a:solidFill>
              </a:rPr>
              <a:t>facebook.github.io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  <a:r>
              <a:rPr lang="de-DE" sz="1100" dirty="0" err="1">
                <a:solidFill>
                  <a:srgbClr val="1778B8"/>
                </a:solidFill>
              </a:rPr>
              <a:t>react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398BF3C-00DC-AADE-BA42-8CE5EE414E37}"/>
              </a:ext>
            </a:extLst>
          </p:cNvPr>
          <p:cNvSpPr txBox="1"/>
          <p:nvPr/>
        </p:nvSpPr>
        <p:spPr>
          <a:xfrm>
            <a:off x="6830546" y="786063"/>
            <a:ext cx="231345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600" dirty="0"/>
              <a:t>🎉</a:t>
            </a:r>
          </a:p>
        </p:txBody>
      </p:sp>
    </p:spTree>
    <p:extLst>
      <p:ext uri="{BB962C8B-B14F-4D97-AF65-F5344CB8AC3E}">
        <p14:creationId xmlns:p14="http://schemas.microsoft.com/office/powerpoint/2010/main" val="398308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prefetch</a:t>
            </a:r>
            <a:r>
              <a:rPr lang="de-DE" sz="1000" b="1" dirty="0">
                <a:solidFill>
                  <a:srgbClr val="36544F"/>
                </a:solidFill>
              </a:rPr>
              <a:t> auf der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>
                <a:solidFill>
                  <a:srgbClr val="36544F"/>
                </a:solidFill>
              </a:rPr>
              <a:t>-Seite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heute ?!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/bedcon-2023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2017</Words>
  <Application>Microsoft Macintosh PowerPoint</Application>
  <PresentationFormat>Bildschirmpräsentation (16:9)</PresentationFormat>
  <Paragraphs>448</Paragraphs>
  <Slides>72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81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Bed-con Berlin | 27. September 2023 | @nilshartmann</vt:lpstr>
      <vt:lpstr>https://nilshartmann.net</vt:lpstr>
      <vt:lpstr>vor zehn Jahren...</vt:lpstr>
      <vt:lpstr>Seit zehn mal...</vt:lpstr>
      <vt:lpstr>...und heute ?!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1197</cp:revision>
  <cp:lastPrinted>2019-09-04T14:49:47Z</cp:lastPrinted>
  <dcterms:created xsi:type="dcterms:W3CDTF">2016-03-28T15:59:53Z</dcterms:created>
  <dcterms:modified xsi:type="dcterms:W3CDTF">2023-09-27T14:31:28Z</dcterms:modified>
</cp:coreProperties>
</file>